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60"/>
  </p:normalViewPr>
  <p:slideViewPr>
    <p:cSldViewPr>
      <p:cViewPr varScale="1">
        <p:scale>
          <a:sx n="65" d="100"/>
          <a:sy n="65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43F6-A835-4A61-8D87-654CD92A1C42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8E2B-A27C-4963-A69A-DE0D7BEDAD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70F7-105F-4173-BDB2-D1179BDE7CB7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BA5CE-08AF-43F1-8D26-0ACA986A16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699C-8E6A-4B60-8731-F8D62CC09905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9244-7D93-47DE-BFFD-0377A758D6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F663-79DE-45C0-A43A-DDE72D380323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F57B-37DB-4FDC-BB7D-002C69B48CF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BCDF-149E-4CB1-8935-94C0652E4AAB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2154-6FD8-4D09-B193-9DB37460507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CE52-5669-4C8F-8A2F-309C6E37112A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EDBF-A43B-4EE2-8AF9-3F34076701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38F6-891A-4898-B673-78C6B758EC28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ADE3-C040-4A2F-8BFF-4F6B93FB1D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95D7-B6E7-45D8-B4EF-85574C10542A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DD99-8622-4A44-AEE8-8C8E4ED6756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BFDB-8523-4A8F-9823-49011314142E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10A3-BA11-45F7-9A95-679D7BD03B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D3FB-0A1F-48AF-8051-0C7A040A3C76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6669-933A-466D-B8DC-C38C019C95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2BEFB-6FC9-4E61-B167-627B8B8896EE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D1D8-9082-4DEF-ACEF-00B59950BC1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EAADD-398D-4796-B07E-406F1279C08A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7131C-E276-489A-A858-3C9DD4C69F9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img.automoto.sk/img/20/gallery/1255652_dreams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80983" y="260648"/>
            <a:ext cx="84638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Prečo autá musia tankovať 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Prečo autá musia tankovať 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    Všetky veci, ktoré sa hýbu, potrebujú energiu. Energia sa nedá vyrobiť ani zničiť. Dá sa premeniť len na inú energiu. Využíva sa všade- pohyb strojov, kúrenie, svietenie. Človek získava energiu z potravy. Potrava obsahuje cukry, tuky – energia, bielkoviny – vývin, rast, vitamíny – ochrana proti chorobám.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lokTextu 3"/>
          <p:cNvSpPr txBox="1">
            <a:spLocks noChangeArrowheads="1"/>
          </p:cNvSpPr>
          <p:nvPr/>
        </p:nvSpPr>
        <p:spPr bwMode="auto">
          <a:xfrm>
            <a:off x="1476375" y="2276475"/>
            <a:ext cx="6983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400" b="1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Ďakujem za pozornosť.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Pohyb</a:t>
            </a: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250825" y="1484313"/>
            <a:ext cx="8686800" cy="4525962"/>
          </a:xfrm>
        </p:spPr>
        <p:txBody>
          <a:bodyPr/>
          <a:lstStyle/>
          <a:p>
            <a:pPr eaLnBrk="1" hangingPunct="1"/>
            <a:r>
              <a:rPr lang="sk-SK" smtClean="0"/>
              <a:t>celý svet je v  pohybe (auto, vysávač, mixér),</a:t>
            </a:r>
          </a:p>
          <a:p>
            <a:pPr eaLnBrk="1" hangingPunct="1"/>
            <a:r>
              <a:rPr lang="sk-SK" smtClean="0"/>
              <a:t>aj ľudia sa hýbu,</a:t>
            </a:r>
          </a:p>
          <a:p>
            <a:pPr eaLnBrk="1" hangingPunct="1"/>
            <a:r>
              <a:rPr lang="sk-SK" smtClean="0"/>
              <a:t>na pohyb potrebujeme energiu.</a:t>
            </a:r>
          </a:p>
        </p:txBody>
      </p:sp>
      <p:pic>
        <p:nvPicPr>
          <p:cNvPr id="3079" name="Picture 7" descr="http://nd01.jxs.cz/005/049/1792f24f32_14638224_o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508500"/>
            <a:ext cx="2824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http://www.tvojweb.istudio.sk/gify/lietadlo0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60350"/>
            <a:ext cx="230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 descr="http://matyskuv-blog.bloger.cz/obrazky/matyskuv-blog.bloger.cz/kuchari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24250"/>
            <a:ext cx="2667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006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005263"/>
            <a:ext cx="27368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http://www.profilmania.cz/obrazky-na-profil/data2/animovane/8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24209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Energia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/>
            <a:r>
              <a:rPr lang="sk-SK" smtClean="0"/>
              <a:t>je schopnosť konať prácu,</a:t>
            </a:r>
          </a:p>
          <a:p>
            <a:pPr eaLnBrk="1" hangingPunct="1"/>
            <a:r>
              <a:rPr lang="sk-SK" smtClean="0"/>
              <a:t>je všade (slnko – svetlo, teplo, rádio – zvuk),</a:t>
            </a:r>
          </a:p>
          <a:p>
            <a:pPr eaLnBrk="1" hangingPunct="1"/>
            <a:r>
              <a:rPr lang="sk-SK" smtClean="0"/>
              <a:t>nedá sa vyrobiť ani zničiť,</a:t>
            </a:r>
          </a:p>
          <a:p>
            <a:pPr eaLnBrk="1" hangingPunct="1"/>
            <a:r>
              <a:rPr lang="sk-SK" smtClean="0"/>
              <a:t>dá sa premeniť na inú energiu.</a:t>
            </a:r>
          </a:p>
        </p:txBody>
      </p:sp>
      <p:pic>
        <p:nvPicPr>
          <p:cNvPr id="34818" name="Picture 2" descr="http://ipravda.sk/res/2012/01/20/thumbs/25971-murar-stavba-furik-piesok-lopata-vystavba-praca-z-cla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21088"/>
            <a:ext cx="316386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4820" name="Picture 4" descr="http://astronomy.wz.cz/img/info/The_su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20824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4822" name="Picture 6" descr="http://www.vodomy.sk/files/ener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22803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4824" name="Picture 8" descr="http://t1.gstatic.com/images?q=tbn:ANd9GcRCfGcH0y472zIMaRn1pFvPOEg3neQDwabuJDQj5mnnSN17oVz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564904"/>
            <a:ext cx="1728192" cy="19575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04938" y="333375"/>
            <a:ext cx="8229601" cy="1143000"/>
          </a:xfrm>
        </p:spPr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Využitie energie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pohyb auta,</a:t>
            </a:r>
          </a:p>
          <a:p>
            <a:pPr eaLnBrk="1" hangingPunct="1"/>
            <a:r>
              <a:rPr lang="sk-SK" smtClean="0"/>
              <a:t>pohyb strojov,</a:t>
            </a:r>
          </a:p>
          <a:p>
            <a:pPr eaLnBrk="1" hangingPunct="1"/>
            <a:r>
              <a:rPr lang="sk-SK" smtClean="0"/>
              <a:t>vykurovanie,</a:t>
            </a:r>
          </a:p>
          <a:p>
            <a:pPr eaLnBrk="1" hangingPunct="1"/>
            <a:r>
              <a:rPr lang="sk-SK" smtClean="0"/>
              <a:t>osvetlenie.</a:t>
            </a:r>
          </a:p>
        </p:txBody>
      </p:sp>
      <p:pic>
        <p:nvPicPr>
          <p:cNvPr id="33794" name="Picture 2" descr="http://static.etrend.sk/uploads/tx_media/2007/11/auto_roka_SK_mazda.jpg"/>
          <p:cNvPicPr>
            <a:picLocks noChangeAspect="1" noChangeArrowheads="1"/>
          </p:cNvPicPr>
          <p:nvPr/>
        </p:nvPicPr>
        <p:blipFill>
          <a:blip r:embed="rId2" cstate="print"/>
          <a:srcRect l="4570" r="4712"/>
          <a:stretch>
            <a:fillRect/>
          </a:stretch>
        </p:blipFill>
        <p:spPr bwMode="auto">
          <a:xfrm>
            <a:off x="5508104" y="476672"/>
            <a:ext cx="3456384" cy="2533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796" name="Picture 4" descr="http://upload.wikimedia.org/wikipedia/commons/thumb/c/c1/Computer-aj_aj_ashton_01.svg/220px-Computer-aj_aj_ashton_01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773238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http://uspornaziarovka.sk/forum/wp-content/uploads/2010/06/stadion2-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744416" cy="2920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800" name="Picture 8" descr="http://www.technikzv.sk/redata/image/pur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456384" cy="26446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Formy energie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svetelná,</a:t>
            </a:r>
          </a:p>
          <a:p>
            <a:pPr eaLnBrk="1" hangingPunct="1"/>
            <a:r>
              <a:rPr lang="sk-SK" smtClean="0"/>
              <a:t>tepelná,</a:t>
            </a:r>
          </a:p>
          <a:p>
            <a:pPr eaLnBrk="1" hangingPunct="1"/>
            <a:r>
              <a:rPr lang="sk-SK" smtClean="0"/>
              <a:t>elektrická,</a:t>
            </a:r>
          </a:p>
          <a:p>
            <a:pPr eaLnBrk="1" hangingPunct="1"/>
            <a:r>
              <a:rPr lang="sk-SK" smtClean="0"/>
              <a:t>mechanická,</a:t>
            </a:r>
          </a:p>
          <a:p>
            <a:pPr eaLnBrk="1" hangingPunct="1"/>
            <a:r>
              <a:rPr lang="sk-SK" smtClean="0"/>
              <a:t>chemická,</a:t>
            </a:r>
          </a:p>
          <a:p>
            <a:pPr eaLnBrk="1" hangingPunct="1"/>
            <a:r>
              <a:rPr lang="sk-SK" smtClean="0"/>
              <a:t>atómová.</a:t>
            </a:r>
          </a:p>
        </p:txBody>
      </p:sp>
      <p:pic>
        <p:nvPicPr>
          <p:cNvPr id="32770" name="Picture 2" descr="http://img.diva.sk/stories/Byvanie/stylove_lampy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2088232" cy="2784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2" name="Picture 4" descr="http://files.referaty-macinek.webnode.cz/200000072-01642025d9/090109_tep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520280" cy="1963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4" name="Picture 6" descr="http://i.idnes.cz/08/112/gal/SPI1c1ebd_elektrina1.jpg"/>
          <p:cNvPicPr>
            <a:picLocks noChangeAspect="1" noChangeArrowheads="1"/>
          </p:cNvPicPr>
          <p:nvPr/>
        </p:nvPicPr>
        <p:blipFill>
          <a:blip r:embed="rId4" cstate="print"/>
          <a:srcRect l="14791" r="6323"/>
          <a:stretch>
            <a:fillRect/>
          </a:stretch>
        </p:blipFill>
        <p:spPr bwMode="auto">
          <a:xfrm>
            <a:off x="2915816" y="1484784"/>
            <a:ext cx="3456384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6" name="Picture 8" descr="http://files.centrum-oze.webnode.sk/200000066-5e0ac5f04a/vodna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509120"/>
            <a:ext cx="3228105" cy="2132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8" name="Picture 10" descr="http://www.infovek.sk/predmety/enviro/obrazky/materialy/temel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85184"/>
            <a:ext cx="1971675" cy="156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Zdroje energie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/>
            <a:r>
              <a:rPr lang="sk-SK" smtClean="0"/>
              <a:t>Slnko – svetlo, teplo – rast rastlín,</a:t>
            </a:r>
          </a:p>
          <a:p>
            <a:pPr eaLnBrk="1" hangingPunct="1"/>
            <a:r>
              <a:rPr lang="sk-SK" smtClean="0"/>
              <a:t>voda, vietor – elektrická energia,</a:t>
            </a:r>
          </a:p>
          <a:p>
            <a:pPr eaLnBrk="1" hangingPunct="1"/>
            <a:r>
              <a:rPr lang="sk-SK" smtClean="0"/>
              <a:t>prírodné zdroje – uhlie, drevo, palivá – tepelná energia.</a:t>
            </a:r>
          </a:p>
        </p:txBody>
      </p:sp>
      <p:pic>
        <p:nvPicPr>
          <p:cNvPr id="31746" name="Picture 2" descr="hory, kopce, nebo, západ slnka, rastliny, pole"/>
          <p:cNvPicPr>
            <a:picLocks noChangeAspect="1" noChangeArrowheads="1"/>
          </p:cNvPicPr>
          <p:nvPr/>
        </p:nvPicPr>
        <p:blipFill>
          <a:blip r:embed="rId2" cstate="print"/>
          <a:srcRect l="22433" t="13473"/>
          <a:stretch>
            <a:fillRect/>
          </a:stretch>
        </p:blipFill>
        <p:spPr bwMode="auto">
          <a:xfrm>
            <a:off x="4644008" y="3356992"/>
            <a:ext cx="3888432" cy="324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48" name="Picture 4" descr="http://3.bp.blogspot.com/_wyhvlG9EKj4/SfZo2wdjt3I/AAAAAAAAA84/Uizrnu-BmCk/s1600-R/181-energia-eo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600400" cy="297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52" name="Picture 8" descr="http://i.sme.sk/cdata/8/56/5642468/uh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56066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Človek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28775"/>
            <a:ext cx="8748713" cy="4525963"/>
          </a:xfrm>
        </p:spPr>
        <p:txBody>
          <a:bodyPr/>
          <a:lstStyle/>
          <a:p>
            <a:pPr eaLnBrk="1" hangingPunct="1"/>
            <a:r>
              <a:rPr lang="sk-SK" smtClean="0"/>
              <a:t>zdrojom energie človeka je potrava,</a:t>
            </a:r>
          </a:p>
          <a:p>
            <a:pPr eaLnBrk="1" hangingPunct="1"/>
            <a:r>
              <a:rPr lang="sk-SK" smtClean="0"/>
              <a:t>poskytuje : tepelnú energiu – aby nám bolo teplo,  </a:t>
            </a:r>
          </a:p>
          <a:p>
            <a:pPr eaLnBrk="1" hangingPunct="1">
              <a:buFont typeface="Arial" charset="0"/>
              <a:buNone/>
            </a:pPr>
            <a:r>
              <a:rPr lang="sk-SK" smtClean="0"/>
              <a:t>                        mechanickú energiu – pohyb, vývin, činnosť orgánov.</a:t>
            </a:r>
          </a:p>
        </p:txBody>
      </p:sp>
      <p:pic>
        <p:nvPicPr>
          <p:cNvPr id="30722" name="Picture 2" descr="http://brejk.pluska.sk/images/gallery/brejk/casopis/vonia-to/jed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4857750" cy="2428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http://suomi.sk/SSYS/Htm/Nordic%20walking_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876550" cy="2876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://www.rastieme.sk/IMAGES/obr_5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066" y="0"/>
            <a:ext cx="2821934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Potrava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musí obsahovať dostatok živín,</a:t>
            </a:r>
          </a:p>
          <a:p>
            <a:pPr eaLnBrk="1" hangingPunct="1"/>
            <a:r>
              <a:rPr lang="sk-SK" smtClean="0"/>
              <a:t>cukry a tuky – zdroj energie,</a:t>
            </a:r>
          </a:p>
          <a:p>
            <a:pPr eaLnBrk="1" hangingPunct="1"/>
            <a:r>
              <a:rPr lang="sk-SK" smtClean="0"/>
              <a:t>bielkoviny a minerálne látky – vývin, rast, obnova,</a:t>
            </a:r>
          </a:p>
          <a:p>
            <a:pPr eaLnBrk="1" hangingPunct="1"/>
            <a:r>
              <a:rPr lang="sk-SK" smtClean="0"/>
              <a:t>vitamíny – zvyšujú odolnosť proti chorobám.</a:t>
            </a:r>
          </a:p>
        </p:txBody>
      </p:sp>
      <p:pic>
        <p:nvPicPr>
          <p:cNvPr id="29698" name="Picture 2" descr="http://t1.gstatic.com/images?q=tbn:ANd9GcT-bR_AynRkxOhaNjTFpvJyDYDpf0OjDYD5ERS5LgLuiuQUWwU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2255515" cy="211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29702" name="Picture 6" descr="http://t1.gstatic.com/images?q=tbn:ANd9GcSV67ePhr-ju64TUM6u0lhYoWVU4nq7yu1EPfAqnryd5A4y8cC2Q2oe1lbn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66429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29704" name="Picture 8" descr="http://www.sportujeme.sk/a-galeria/bielkoviny100537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33453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29706" name="Picture 10" descr="http://www.hipokrates.sk/pics/articles/174-images-11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2266950" cy="201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8313" y="260350"/>
            <a:ext cx="8229601" cy="1143000"/>
          </a:xfrm>
        </p:spPr>
        <p:txBody>
          <a:bodyPr/>
          <a:lstStyle/>
          <a:p>
            <a:pPr eaLnBrk="1" hangingPunct="1"/>
            <a:r>
              <a:rPr lang="sk-SK" sz="4800" b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Šetrenie energiou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energiu musíme šetriť (teplo – zatvárať dvere, svetlo – vypínať, voda – neplytvať, spotrebiče – vypínať, varenie – pokrievka, využívanie áut),</a:t>
            </a:r>
          </a:p>
          <a:p>
            <a:pPr eaLnBrk="1" hangingPunct="1"/>
            <a:r>
              <a:rPr lang="sk-SK" smtClean="0"/>
              <a:t>šetrením znižujeme znečistenie a vytvárame zdravšie životné prostredie.</a:t>
            </a:r>
          </a:p>
        </p:txBody>
      </p:sp>
      <p:pic>
        <p:nvPicPr>
          <p:cNvPr id="26626" name="Picture 2" descr="http://www.euractiv.sk/uploads/tx_tmimage/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555776" cy="170385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28" name="Picture 4" descr="http://img.cas.sk/img/11/gallery/419607_voda-vodovod-setrenie-kvap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2304256" cy="2304256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30" name="Picture 6" descr="http://dolezite.sk/pictures/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09120"/>
            <a:ext cx="2348880" cy="234888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32" name="Picture 8" descr="http://www.gastroslovnik.sk/images/recepty/67ec6d82fc3be8f55c7df9c5e4138c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05064"/>
            <a:ext cx="3480396" cy="2636912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285</Words>
  <Application>Microsoft Office PowerPoint</Application>
  <PresentationFormat>Prezentácia na obrazovke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Batang</vt:lpstr>
      <vt:lpstr>Motív Office</vt:lpstr>
      <vt:lpstr>Snímka 1</vt:lpstr>
      <vt:lpstr>Pohyb</vt:lpstr>
      <vt:lpstr>Energia</vt:lpstr>
      <vt:lpstr>Využitie energie</vt:lpstr>
      <vt:lpstr>Formy energie</vt:lpstr>
      <vt:lpstr>Zdroje energie</vt:lpstr>
      <vt:lpstr>Človek</vt:lpstr>
      <vt:lpstr>Potrava</vt:lpstr>
      <vt:lpstr>Šetrenie energiou</vt:lpstr>
      <vt:lpstr>Prečo autá musia tankovať ?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ziak</cp:lastModifiedBy>
  <cp:revision>43</cp:revision>
  <dcterms:created xsi:type="dcterms:W3CDTF">2012-10-11T15:17:49Z</dcterms:created>
  <dcterms:modified xsi:type="dcterms:W3CDTF">2014-10-22T09:22:05Z</dcterms:modified>
</cp:coreProperties>
</file>